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</p:sldMasterIdLst>
  <p:sldIdLst>
    <p:sldId id="256" r:id="rId3"/>
    <p:sldId id="293" r:id="rId4"/>
    <p:sldId id="294" r:id="rId5"/>
    <p:sldId id="295" r:id="rId6"/>
    <p:sldId id="296" r:id="rId7"/>
    <p:sldId id="297" r:id="rId8"/>
    <p:sldId id="298" r:id="rId9"/>
    <p:sldId id="273" r:id="rId10"/>
    <p:sldId id="274" r:id="rId11"/>
    <p:sldId id="275" r:id="rId12"/>
    <p:sldId id="301" r:id="rId13"/>
    <p:sldId id="277" r:id="rId14"/>
    <p:sldId id="278" r:id="rId15"/>
    <p:sldId id="279" r:id="rId16"/>
    <p:sldId id="284" r:id="rId17"/>
    <p:sldId id="285" r:id="rId18"/>
    <p:sldId id="302" r:id="rId19"/>
    <p:sldId id="29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son, Sara Rachel" initials="BSR" lastIdx="1" clrIdx="0">
    <p:extLst>
      <p:ext uri="{19B8F6BF-5375-455C-9EA6-DF929625EA0E}">
        <p15:presenceInfo xmlns:p15="http://schemas.microsoft.com/office/powerpoint/2012/main" userId="S-1-5-21-2509641344-1052565914-3260824488-537588" providerId="AD"/>
      </p:ext>
    </p:extLst>
  </p:cmAuthor>
  <p:cmAuthor id="2" name="Benson, Sara Rachel" initials="BSR [2]" lastIdx="1" clrIdx="1">
    <p:extLst>
      <p:ext uri="{19B8F6BF-5375-455C-9EA6-DF929625EA0E}">
        <p15:presenceInfo xmlns:p15="http://schemas.microsoft.com/office/powerpoint/2012/main" userId="S::srbenson@illinois.edu::811a9015-2e4f-4437-b210-6e6831c2e4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74191-1688-499E-B2CB-A1E97FFF9DF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A2CDE1-6FFD-48FE-A3FD-7130CD25569F}">
      <dgm:prSet phldrT="[Text]"/>
      <dgm:spPr/>
      <dgm:t>
        <a:bodyPr/>
        <a:lstStyle/>
        <a:p>
          <a:r>
            <a:rPr lang="en-US" dirty="0"/>
            <a:t>Fair Use</a:t>
          </a:r>
        </a:p>
      </dgm:t>
    </dgm:pt>
    <dgm:pt modelId="{14E15160-7341-49B9-84BC-F78F380B1B47}" type="parTrans" cxnId="{A5B04B17-90A5-4663-87ED-5AAA4C82A019}">
      <dgm:prSet/>
      <dgm:spPr/>
      <dgm:t>
        <a:bodyPr/>
        <a:lstStyle/>
        <a:p>
          <a:endParaRPr lang="en-US"/>
        </a:p>
      </dgm:t>
    </dgm:pt>
    <dgm:pt modelId="{401A53A6-C5EE-47AE-ACEE-6169156CC58D}" type="sibTrans" cxnId="{A5B04B17-90A5-4663-87ED-5AAA4C82A019}">
      <dgm:prSet/>
      <dgm:spPr/>
      <dgm:t>
        <a:bodyPr/>
        <a:lstStyle/>
        <a:p>
          <a:endParaRPr lang="en-US"/>
        </a:p>
      </dgm:t>
    </dgm:pt>
    <dgm:pt modelId="{745A010A-46F3-4103-A409-F0D7012E57A3}">
      <dgm:prSet phldrT="[Text]"/>
      <dgm:spPr/>
      <dgm:t>
        <a:bodyPr/>
        <a:lstStyle/>
        <a:p>
          <a:r>
            <a:rPr lang="en-US" dirty="0"/>
            <a:t>(2)</a:t>
          </a:r>
        </a:p>
        <a:p>
          <a:r>
            <a:rPr lang="en-US" dirty="0"/>
            <a:t>Nature of the Work</a:t>
          </a:r>
        </a:p>
      </dgm:t>
    </dgm:pt>
    <dgm:pt modelId="{65AC2822-9168-4A9B-A390-53CB1A66EE3D}" type="parTrans" cxnId="{08F8DC4B-76E1-4841-AB65-7E9D32E398AC}">
      <dgm:prSet/>
      <dgm:spPr/>
      <dgm:t>
        <a:bodyPr/>
        <a:lstStyle/>
        <a:p>
          <a:endParaRPr lang="en-US"/>
        </a:p>
      </dgm:t>
    </dgm:pt>
    <dgm:pt modelId="{C4610ED0-ADA4-462A-AAEF-79FB4A11905B}" type="sibTrans" cxnId="{08F8DC4B-76E1-4841-AB65-7E9D32E398AC}">
      <dgm:prSet/>
      <dgm:spPr/>
      <dgm:t>
        <a:bodyPr/>
        <a:lstStyle/>
        <a:p>
          <a:endParaRPr lang="en-US"/>
        </a:p>
      </dgm:t>
    </dgm:pt>
    <dgm:pt modelId="{4FD70858-3151-4E8F-B9C1-7B3565B0C008}">
      <dgm:prSet phldrT="[Text]"/>
      <dgm:spPr/>
      <dgm:t>
        <a:bodyPr/>
        <a:lstStyle/>
        <a:p>
          <a:r>
            <a:rPr lang="en-US" dirty="0"/>
            <a:t>(3)</a:t>
          </a:r>
        </a:p>
        <a:p>
          <a:r>
            <a:rPr lang="en-US" dirty="0"/>
            <a:t>Amount Used</a:t>
          </a:r>
        </a:p>
      </dgm:t>
    </dgm:pt>
    <dgm:pt modelId="{370324D7-1897-4D6D-B17E-C4E309EBA70E}" type="parTrans" cxnId="{EB2ADAA2-0F77-4204-A41D-D5EFC93E27C4}">
      <dgm:prSet/>
      <dgm:spPr/>
      <dgm:t>
        <a:bodyPr/>
        <a:lstStyle/>
        <a:p>
          <a:endParaRPr lang="en-US"/>
        </a:p>
      </dgm:t>
    </dgm:pt>
    <dgm:pt modelId="{7DAAD69C-18B7-4DEF-A6CA-2C40BF064950}" type="sibTrans" cxnId="{EB2ADAA2-0F77-4204-A41D-D5EFC93E27C4}">
      <dgm:prSet/>
      <dgm:spPr/>
      <dgm:t>
        <a:bodyPr/>
        <a:lstStyle/>
        <a:p>
          <a:endParaRPr lang="en-US"/>
        </a:p>
      </dgm:t>
    </dgm:pt>
    <dgm:pt modelId="{A3DF3871-7795-4CB9-9BAC-6B6784D6ABC6}">
      <dgm:prSet phldrT="[Text]"/>
      <dgm:spPr/>
      <dgm:t>
        <a:bodyPr/>
        <a:lstStyle/>
        <a:p>
          <a:r>
            <a:rPr lang="en-US" dirty="0"/>
            <a:t>(4)</a:t>
          </a:r>
        </a:p>
        <a:p>
          <a:r>
            <a:rPr lang="en-US" dirty="0"/>
            <a:t>Potential Effect on the Market Value</a:t>
          </a:r>
        </a:p>
      </dgm:t>
    </dgm:pt>
    <dgm:pt modelId="{31141D5F-1C14-4F23-A127-B73493CE58E0}" type="parTrans" cxnId="{75E91032-9367-4BC3-80EB-1B25469EF6D4}">
      <dgm:prSet/>
      <dgm:spPr/>
      <dgm:t>
        <a:bodyPr/>
        <a:lstStyle/>
        <a:p>
          <a:endParaRPr lang="en-US"/>
        </a:p>
      </dgm:t>
    </dgm:pt>
    <dgm:pt modelId="{8653198F-E477-4C1F-9695-DCFBAE57FA31}" type="sibTrans" cxnId="{75E91032-9367-4BC3-80EB-1B25469EF6D4}">
      <dgm:prSet/>
      <dgm:spPr/>
      <dgm:t>
        <a:bodyPr/>
        <a:lstStyle/>
        <a:p>
          <a:endParaRPr lang="en-US"/>
        </a:p>
      </dgm:t>
    </dgm:pt>
    <dgm:pt modelId="{25801092-22B1-4EB7-A9CA-DA4F576703EE}">
      <dgm:prSet phldrT="[Text]"/>
      <dgm:spPr/>
      <dgm:t>
        <a:bodyPr/>
        <a:lstStyle/>
        <a:p>
          <a:r>
            <a:rPr lang="en-US" dirty="0"/>
            <a:t>(1)</a:t>
          </a:r>
        </a:p>
        <a:p>
          <a:r>
            <a:rPr lang="en-US" dirty="0"/>
            <a:t>Purpose &amp; Character</a:t>
          </a:r>
        </a:p>
      </dgm:t>
    </dgm:pt>
    <dgm:pt modelId="{CFC8F444-41BC-4C98-920F-B963D86F224E}" type="parTrans" cxnId="{F5DCA58C-7C87-4143-8F69-AE32D5FA29F7}">
      <dgm:prSet/>
      <dgm:spPr/>
      <dgm:t>
        <a:bodyPr/>
        <a:lstStyle/>
        <a:p>
          <a:endParaRPr lang="en-US"/>
        </a:p>
      </dgm:t>
    </dgm:pt>
    <dgm:pt modelId="{BD821EB0-8F09-4487-8F6E-4A8F0530C3A8}" type="sibTrans" cxnId="{F5DCA58C-7C87-4143-8F69-AE32D5FA29F7}">
      <dgm:prSet/>
      <dgm:spPr/>
      <dgm:t>
        <a:bodyPr/>
        <a:lstStyle/>
        <a:p>
          <a:endParaRPr lang="en-US"/>
        </a:p>
      </dgm:t>
    </dgm:pt>
    <dgm:pt modelId="{1079E66B-2F7B-4E5C-BA0B-225186A15315}" type="pres">
      <dgm:prSet presAssocID="{E6074191-1688-499E-B2CB-A1E97FFF9DF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7B6B83-66B7-4666-9813-63C23751B577}" type="pres">
      <dgm:prSet presAssocID="{5FA2CDE1-6FFD-48FE-A3FD-7130CD25569F}" presName="centerShape" presStyleLbl="node0" presStyleIdx="0" presStyleCnt="1"/>
      <dgm:spPr/>
    </dgm:pt>
    <dgm:pt modelId="{EA5B59D3-1517-46F3-8FD5-3FC7B80E7EDD}" type="pres">
      <dgm:prSet presAssocID="{745A010A-46F3-4103-A409-F0D7012E57A3}" presName="node" presStyleLbl="node1" presStyleIdx="0" presStyleCnt="4">
        <dgm:presLayoutVars>
          <dgm:bulletEnabled val="1"/>
        </dgm:presLayoutVars>
      </dgm:prSet>
      <dgm:spPr/>
    </dgm:pt>
    <dgm:pt modelId="{CDA4122B-9AC8-41C5-95FC-0D9834959C69}" type="pres">
      <dgm:prSet presAssocID="{745A010A-46F3-4103-A409-F0D7012E57A3}" presName="dummy" presStyleCnt="0"/>
      <dgm:spPr/>
    </dgm:pt>
    <dgm:pt modelId="{C9CAD227-1276-4A43-98FB-945DA804266B}" type="pres">
      <dgm:prSet presAssocID="{C4610ED0-ADA4-462A-AAEF-79FB4A11905B}" presName="sibTrans" presStyleLbl="sibTrans2D1" presStyleIdx="0" presStyleCnt="4"/>
      <dgm:spPr/>
    </dgm:pt>
    <dgm:pt modelId="{3D1DEC1D-F4CE-406B-9685-AA384B031385}" type="pres">
      <dgm:prSet presAssocID="{4FD70858-3151-4E8F-B9C1-7B3565B0C008}" presName="node" presStyleLbl="node1" presStyleIdx="1" presStyleCnt="4">
        <dgm:presLayoutVars>
          <dgm:bulletEnabled val="1"/>
        </dgm:presLayoutVars>
      </dgm:prSet>
      <dgm:spPr/>
    </dgm:pt>
    <dgm:pt modelId="{33E80936-B12F-4C2A-BF66-D3358F180DC8}" type="pres">
      <dgm:prSet presAssocID="{4FD70858-3151-4E8F-B9C1-7B3565B0C008}" presName="dummy" presStyleCnt="0"/>
      <dgm:spPr/>
    </dgm:pt>
    <dgm:pt modelId="{A61CD3AE-87F9-44C7-8772-184CA0F4407A}" type="pres">
      <dgm:prSet presAssocID="{7DAAD69C-18B7-4DEF-A6CA-2C40BF064950}" presName="sibTrans" presStyleLbl="sibTrans2D1" presStyleIdx="1" presStyleCnt="4"/>
      <dgm:spPr/>
    </dgm:pt>
    <dgm:pt modelId="{DF413413-A046-460C-8A06-1DD1DB861223}" type="pres">
      <dgm:prSet presAssocID="{A3DF3871-7795-4CB9-9BAC-6B6784D6ABC6}" presName="node" presStyleLbl="node1" presStyleIdx="2" presStyleCnt="4">
        <dgm:presLayoutVars>
          <dgm:bulletEnabled val="1"/>
        </dgm:presLayoutVars>
      </dgm:prSet>
      <dgm:spPr/>
    </dgm:pt>
    <dgm:pt modelId="{1D973EE3-46B3-42D4-BB97-B7B8BF4BE2E0}" type="pres">
      <dgm:prSet presAssocID="{A3DF3871-7795-4CB9-9BAC-6B6784D6ABC6}" presName="dummy" presStyleCnt="0"/>
      <dgm:spPr/>
    </dgm:pt>
    <dgm:pt modelId="{9DE14A24-BA83-461E-9FA7-812BC348C4E4}" type="pres">
      <dgm:prSet presAssocID="{8653198F-E477-4C1F-9695-DCFBAE57FA31}" presName="sibTrans" presStyleLbl="sibTrans2D1" presStyleIdx="2" presStyleCnt="4"/>
      <dgm:spPr/>
    </dgm:pt>
    <dgm:pt modelId="{F859C52B-3B22-4365-BB14-1CE77646793F}" type="pres">
      <dgm:prSet presAssocID="{25801092-22B1-4EB7-A9CA-DA4F576703EE}" presName="node" presStyleLbl="node1" presStyleIdx="3" presStyleCnt="4">
        <dgm:presLayoutVars>
          <dgm:bulletEnabled val="1"/>
        </dgm:presLayoutVars>
      </dgm:prSet>
      <dgm:spPr/>
    </dgm:pt>
    <dgm:pt modelId="{7666E6AC-B3C0-437F-AF2D-F641738BE6E0}" type="pres">
      <dgm:prSet presAssocID="{25801092-22B1-4EB7-A9CA-DA4F576703EE}" presName="dummy" presStyleCnt="0"/>
      <dgm:spPr/>
    </dgm:pt>
    <dgm:pt modelId="{AB11D9CB-83E3-4B23-9CF1-889A3565CBBA}" type="pres">
      <dgm:prSet presAssocID="{BD821EB0-8F09-4487-8F6E-4A8F0530C3A8}" presName="sibTrans" presStyleLbl="sibTrans2D1" presStyleIdx="3" presStyleCnt="4"/>
      <dgm:spPr/>
    </dgm:pt>
  </dgm:ptLst>
  <dgm:cxnLst>
    <dgm:cxn modelId="{D947AC16-3D87-4ECD-8962-FB1AC6242508}" type="presOf" srcId="{E6074191-1688-499E-B2CB-A1E97FFF9DF9}" destId="{1079E66B-2F7B-4E5C-BA0B-225186A15315}" srcOrd="0" destOrd="0" presId="urn:microsoft.com/office/officeart/2005/8/layout/radial6"/>
    <dgm:cxn modelId="{A5B04B17-90A5-4663-87ED-5AAA4C82A019}" srcId="{E6074191-1688-499E-B2CB-A1E97FFF9DF9}" destId="{5FA2CDE1-6FFD-48FE-A3FD-7130CD25569F}" srcOrd="0" destOrd="0" parTransId="{14E15160-7341-49B9-84BC-F78F380B1B47}" sibTransId="{401A53A6-C5EE-47AE-ACEE-6169156CC58D}"/>
    <dgm:cxn modelId="{B696F318-B8F6-46B8-9B9A-288B43EE68E5}" type="presOf" srcId="{BD821EB0-8F09-4487-8F6E-4A8F0530C3A8}" destId="{AB11D9CB-83E3-4B23-9CF1-889A3565CBBA}" srcOrd="0" destOrd="0" presId="urn:microsoft.com/office/officeart/2005/8/layout/radial6"/>
    <dgm:cxn modelId="{75E91032-9367-4BC3-80EB-1B25469EF6D4}" srcId="{5FA2CDE1-6FFD-48FE-A3FD-7130CD25569F}" destId="{A3DF3871-7795-4CB9-9BAC-6B6784D6ABC6}" srcOrd="2" destOrd="0" parTransId="{31141D5F-1C14-4F23-A127-B73493CE58E0}" sibTransId="{8653198F-E477-4C1F-9695-DCFBAE57FA31}"/>
    <dgm:cxn modelId="{08F8DC4B-76E1-4841-AB65-7E9D32E398AC}" srcId="{5FA2CDE1-6FFD-48FE-A3FD-7130CD25569F}" destId="{745A010A-46F3-4103-A409-F0D7012E57A3}" srcOrd="0" destOrd="0" parTransId="{65AC2822-9168-4A9B-A390-53CB1A66EE3D}" sibTransId="{C4610ED0-ADA4-462A-AAEF-79FB4A11905B}"/>
    <dgm:cxn modelId="{92D5C56D-98D2-4B70-B2CA-B1F6E7855237}" type="presOf" srcId="{25801092-22B1-4EB7-A9CA-DA4F576703EE}" destId="{F859C52B-3B22-4365-BB14-1CE77646793F}" srcOrd="0" destOrd="0" presId="urn:microsoft.com/office/officeart/2005/8/layout/radial6"/>
    <dgm:cxn modelId="{9F3DC26E-A876-47A9-9C73-3C5311A45E96}" type="presOf" srcId="{7DAAD69C-18B7-4DEF-A6CA-2C40BF064950}" destId="{A61CD3AE-87F9-44C7-8772-184CA0F4407A}" srcOrd="0" destOrd="0" presId="urn:microsoft.com/office/officeart/2005/8/layout/radial6"/>
    <dgm:cxn modelId="{AE472886-6028-4352-BBA2-C3A9EE300B60}" type="presOf" srcId="{745A010A-46F3-4103-A409-F0D7012E57A3}" destId="{EA5B59D3-1517-46F3-8FD5-3FC7B80E7EDD}" srcOrd="0" destOrd="0" presId="urn:microsoft.com/office/officeart/2005/8/layout/radial6"/>
    <dgm:cxn modelId="{FB147989-2A31-444B-B330-6DB8F5A1F3B9}" type="presOf" srcId="{A3DF3871-7795-4CB9-9BAC-6B6784D6ABC6}" destId="{DF413413-A046-460C-8A06-1DD1DB861223}" srcOrd="0" destOrd="0" presId="urn:microsoft.com/office/officeart/2005/8/layout/radial6"/>
    <dgm:cxn modelId="{F5DCA58C-7C87-4143-8F69-AE32D5FA29F7}" srcId="{5FA2CDE1-6FFD-48FE-A3FD-7130CD25569F}" destId="{25801092-22B1-4EB7-A9CA-DA4F576703EE}" srcOrd="3" destOrd="0" parTransId="{CFC8F444-41BC-4C98-920F-B963D86F224E}" sibTransId="{BD821EB0-8F09-4487-8F6E-4A8F0530C3A8}"/>
    <dgm:cxn modelId="{860E649A-AC01-4697-A0CD-AAD76610748B}" type="presOf" srcId="{C4610ED0-ADA4-462A-AAEF-79FB4A11905B}" destId="{C9CAD227-1276-4A43-98FB-945DA804266B}" srcOrd="0" destOrd="0" presId="urn:microsoft.com/office/officeart/2005/8/layout/radial6"/>
    <dgm:cxn modelId="{EB2ADAA2-0F77-4204-A41D-D5EFC93E27C4}" srcId="{5FA2CDE1-6FFD-48FE-A3FD-7130CD25569F}" destId="{4FD70858-3151-4E8F-B9C1-7B3565B0C008}" srcOrd="1" destOrd="0" parTransId="{370324D7-1897-4D6D-B17E-C4E309EBA70E}" sibTransId="{7DAAD69C-18B7-4DEF-A6CA-2C40BF064950}"/>
    <dgm:cxn modelId="{55A63CB5-A456-4F40-A279-3BA5476EDC74}" type="presOf" srcId="{8653198F-E477-4C1F-9695-DCFBAE57FA31}" destId="{9DE14A24-BA83-461E-9FA7-812BC348C4E4}" srcOrd="0" destOrd="0" presId="urn:microsoft.com/office/officeart/2005/8/layout/radial6"/>
    <dgm:cxn modelId="{B01820DB-836A-4D4D-A03F-B8C8E15F9F13}" type="presOf" srcId="{4FD70858-3151-4E8F-B9C1-7B3565B0C008}" destId="{3D1DEC1D-F4CE-406B-9685-AA384B031385}" srcOrd="0" destOrd="0" presId="urn:microsoft.com/office/officeart/2005/8/layout/radial6"/>
    <dgm:cxn modelId="{5CC9DEEA-5B1F-4142-908A-CAE8371318DC}" type="presOf" srcId="{5FA2CDE1-6FFD-48FE-A3FD-7130CD25569F}" destId="{C57B6B83-66B7-4666-9813-63C23751B577}" srcOrd="0" destOrd="0" presId="urn:microsoft.com/office/officeart/2005/8/layout/radial6"/>
    <dgm:cxn modelId="{50E0CAAE-69BF-4F1D-8F95-46E4D2766946}" type="presParOf" srcId="{1079E66B-2F7B-4E5C-BA0B-225186A15315}" destId="{C57B6B83-66B7-4666-9813-63C23751B577}" srcOrd="0" destOrd="0" presId="urn:microsoft.com/office/officeart/2005/8/layout/radial6"/>
    <dgm:cxn modelId="{B5EC5893-7714-46FB-A258-47C8B61557E9}" type="presParOf" srcId="{1079E66B-2F7B-4E5C-BA0B-225186A15315}" destId="{EA5B59D3-1517-46F3-8FD5-3FC7B80E7EDD}" srcOrd="1" destOrd="0" presId="urn:microsoft.com/office/officeart/2005/8/layout/radial6"/>
    <dgm:cxn modelId="{83A058FE-65E7-4C82-9A0E-A0FE3D031BC3}" type="presParOf" srcId="{1079E66B-2F7B-4E5C-BA0B-225186A15315}" destId="{CDA4122B-9AC8-41C5-95FC-0D9834959C69}" srcOrd="2" destOrd="0" presId="urn:microsoft.com/office/officeart/2005/8/layout/radial6"/>
    <dgm:cxn modelId="{09EB7ED3-691A-4766-A4A9-A44D4115AEEF}" type="presParOf" srcId="{1079E66B-2F7B-4E5C-BA0B-225186A15315}" destId="{C9CAD227-1276-4A43-98FB-945DA804266B}" srcOrd="3" destOrd="0" presId="urn:microsoft.com/office/officeart/2005/8/layout/radial6"/>
    <dgm:cxn modelId="{008BABD5-B13C-4F33-812B-554F8D617611}" type="presParOf" srcId="{1079E66B-2F7B-4E5C-BA0B-225186A15315}" destId="{3D1DEC1D-F4CE-406B-9685-AA384B031385}" srcOrd="4" destOrd="0" presId="urn:microsoft.com/office/officeart/2005/8/layout/radial6"/>
    <dgm:cxn modelId="{8F844405-658C-47EE-BD59-8739F9D7AB18}" type="presParOf" srcId="{1079E66B-2F7B-4E5C-BA0B-225186A15315}" destId="{33E80936-B12F-4C2A-BF66-D3358F180DC8}" srcOrd="5" destOrd="0" presId="urn:microsoft.com/office/officeart/2005/8/layout/radial6"/>
    <dgm:cxn modelId="{BA064312-47EB-4BB6-B1BE-A89B52F1D816}" type="presParOf" srcId="{1079E66B-2F7B-4E5C-BA0B-225186A15315}" destId="{A61CD3AE-87F9-44C7-8772-184CA0F4407A}" srcOrd="6" destOrd="0" presId="urn:microsoft.com/office/officeart/2005/8/layout/radial6"/>
    <dgm:cxn modelId="{57FEC64C-48B0-47EF-AC08-BBD7A9FDB4DF}" type="presParOf" srcId="{1079E66B-2F7B-4E5C-BA0B-225186A15315}" destId="{DF413413-A046-460C-8A06-1DD1DB861223}" srcOrd="7" destOrd="0" presId="urn:microsoft.com/office/officeart/2005/8/layout/radial6"/>
    <dgm:cxn modelId="{9A2CCB1A-259F-4B5B-94ED-46E6F1A88B49}" type="presParOf" srcId="{1079E66B-2F7B-4E5C-BA0B-225186A15315}" destId="{1D973EE3-46B3-42D4-BB97-B7B8BF4BE2E0}" srcOrd="8" destOrd="0" presId="urn:microsoft.com/office/officeart/2005/8/layout/radial6"/>
    <dgm:cxn modelId="{B44166E8-9487-4809-A984-B5776039862D}" type="presParOf" srcId="{1079E66B-2F7B-4E5C-BA0B-225186A15315}" destId="{9DE14A24-BA83-461E-9FA7-812BC348C4E4}" srcOrd="9" destOrd="0" presId="urn:microsoft.com/office/officeart/2005/8/layout/radial6"/>
    <dgm:cxn modelId="{9F4E5E48-25B4-4D4E-AB99-B08F4CB605BB}" type="presParOf" srcId="{1079E66B-2F7B-4E5C-BA0B-225186A15315}" destId="{F859C52B-3B22-4365-BB14-1CE77646793F}" srcOrd="10" destOrd="0" presId="urn:microsoft.com/office/officeart/2005/8/layout/radial6"/>
    <dgm:cxn modelId="{30707C12-F2AF-4808-B55C-FD0760728504}" type="presParOf" srcId="{1079E66B-2F7B-4E5C-BA0B-225186A15315}" destId="{7666E6AC-B3C0-437F-AF2D-F641738BE6E0}" srcOrd="11" destOrd="0" presId="urn:microsoft.com/office/officeart/2005/8/layout/radial6"/>
    <dgm:cxn modelId="{18F07486-42BD-4104-BDE8-3B9938F78886}" type="presParOf" srcId="{1079E66B-2F7B-4E5C-BA0B-225186A15315}" destId="{AB11D9CB-83E3-4B23-9CF1-889A3565CBB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E722F-7F1C-4C5B-85A4-71C2FA1C610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5142B-ED66-4D73-9741-69080DED16DC}">
      <dgm:prSet phldrT="[Text]"/>
      <dgm:spPr/>
      <dgm:t>
        <a:bodyPr/>
        <a:lstStyle/>
        <a:p>
          <a:r>
            <a:rPr lang="en-US" dirty="0"/>
            <a:t>Commercial</a:t>
          </a:r>
        </a:p>
      </dgm:t>
    </dgm:pt>
    <dgm:pt modelId="{9F4909BF-B818-4AC6-AC17-E9F1F5C1C0AE}" type="parTrans" cxnId="{2015EE50-2010-4AD8-9E39-58B55546D7D2}">
      <dgm:prSet/>
      <dgm:spPr/>
      <dgm:t>
        <a:bodyPr/>
        <a:lstStyle/>
        <a:p>
          <a:endParaRPr lang="en-US"/>
        </a:p>
      </dgm:t>
    </dgm:pt>
    <dgm:pt modelId="{9F8F8D2B-1035-4344-AD8A-FB08F1DEABCD}" type="sibTrans" cxnId="{2015EE50-2010-4AD8-9E39-58B55546D7D2}">
      <dgm:prSet/>
      <dgm:spPr/>
      <dgm:t>
        <a:bodyPr/>
        <a:lstStyle/>
        <a:p>
          <a:endParaRPr lang="en-US"/>
        </a:p>
      </dgm:t>
    </dgm:pt>
    <dgm:pt modelId="{1078927A-88BA-4AEB-AC12-69C5DD4BE74A}">
      <dgm:prSet phldrT="[Text]"/>
      <dgm:spPr/>
      <dgm:t>
        <a:bodyPr/>
        <a:lstStyle/>
        <a:p>
          <a:r>
            <a:rPr lang="en-US" dirty="0"/>
            <a:t>Educational</a:t>
          </a:r>
        </a:p>
      </dgm:t>
    </dgm:pt>
    <dgm:pt modelId="{50049BC8-EC57-4EC7-9FF7-2BE2A9AFAB04}" type="parTrans" cxnId="{579EF99F-FCDF-48A5-B8B0-146C30FB1E80}">
      <dgm:prSet/>
      <dgm:spPr/>
      <dgm:t>
        <a:bodyPr/>
        <a:lstStyle/>
        <a:p>
          <a:endParaRPr lang="en-US"/>
        </a:p>
      </dgm:t>
    </dgm:pt>
    <dgm:pt modelId="{3AAC9B4B-7C0E-48AE-BC7A-3C0B9DE109A5}" type="sibTrans" cxnId="{579EF99F-FCDF-48A5-B8B0-146C30FB1E80}">
      <dgm:prSet/>
      <dgm:spPr/>
      <dgm:t>
        <a:bodyPr/>
        <a:lstStyle/>
        <a:p>
          <a:endParaRPr lang="en-US"/>
        </a:p>
      </dgm:t>
    </dgm:pt>
    <dgm:pt modelId="{3BC66060-C791-4A39-80A0-F2DEE497330F}" type="pres">
      <dgm:prSet presAssocID="{5CDE722F-7F1C-4C5B-85A4-71C2FA1C61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E76199-D869-45CE-A21B-F229677A3A89}" type="pres">
      <dgm:prSet presAssocID="{4995142B-ED66-4D73-9741-69080DED16DC}" presName="hierRoot1" presStyleCnt="0"/>
      <dgm:spPr/>
    </dgm:pt>
    <dgm:pt modelId="{705C6A2C-3859-4195-8F83-DB15EF53E4B7}" type="pres">
      <dgm:prSet presAssocID="{4995142B-ED66-4D73-9741-69080DED16DC}" presName="composite" presStyleCnt="0"/>
      <dgm:spPr/>
    </dgm:pt>
    <dgm:pt modelId="{36AE8BB4-724E-46E6-A3E8-C059455EED07}" type="pres">
      <dgm:prSet presAssocID="{4995142B-ED66-4D73-9741-69080DED16DC}" presName="background" presStyleLbl="node0" presStyleIdx="0" presStyleCnt="2"/>
      <dgm:spPr/>
    </dgm:pt>
    <dgm:pt modelId="{8548446A-52B7-4357-A974-9E48C2E69537}" type="pres">
      <dgm:prSet presAssocID="{4995142B-ED66-4D73-9741-69080DED16DC}" presName="text" presStyleLbl="fgAcc0" presStyleIdx="0" presStyleCnt="2">
        <dgm:presLayoutVars>
          <dgm:chPref val="3"/>
        </dgm:presLayoutVars>
      </dgm:prSet>
      <dgm:spPr/>
    </dgm:pt>
    <dgm:pt modelId="{C6726BE6-D6AF-4731-AF97-181C5350F33A}" type="pres">
      <dgm:prSet presAssocID="{4995142B-ED66-4D73-9741-69080DED16DC}" presName="hierChild2" presStyleCnt="0"/>
      <dgm:spPr/>
    </dgm:pt>
    <dgm:pt modelId="{7DC98BF4-45E2-48CC-9B94-20F32D252840}" type="pres">
      <dgm:prSet presAssocID="{1078927A-88BA-4AEB-AC12-69C5DD4BE74A}" presName="hierRoot1" presStyleCnt="0"/>
      <dgm:spPr/>
    </dgm:pt>
    <dgm:pt modelId="{13F980E4-4FEF-4A54-B96A-D0CBEE3ED046}" type="pres">
      <dgm:prSet presAssocID="{1078927A-88BA-4AEB-AC12-69C5DD4BE74A}" presName="composite" presStyleCnt="0"/>
      <dgm:spPr/>
    </dgm:pt>
    <dgm:pt modelId="{20E1824A-EF76-46F2-8601-01AE9171C917}" type="pres">
      <dgm:prSet presAssocID="{1078927A-88BA-4AEB-AC12-69C5DD4BE74A}" presName="background" presStyleLbl="node0" presStyleIdx="1" presStyleCnt="2"/>
      <dgm:spPr/>
    </dgm:pt>
    <dgm:pt modelId="{FC8CD60C-59C2-45B4-9F5D-17FFF4822E3E}" type="pres">
      <dgm:prSet presAssocID="{1078927A-88BA-4AEB-AC12-69C5DD4BE74A}" presName="text" presStyleLbl="fgAcc0" presStyleIdx="1" presStyleCnt="2">
        <dgm:presLayoutVars>
          <dgm:chPref val="3"/>
        </dgm:presLayoutVars>
      </dgm:prSet>
      <dgm:spPr/>
    </dgm:pt>
    <dgm:pt modelId="{150FD811-F8E8-429F-84A7-A079A95708BF}" type="pres">
      <dgm:prSet presAssocID="{1078927A-88BA-4AEB-AC12-69C5DD4BE74A}" presName="hierChild2" presStyleCnt="0"/>
      <dgm:spPr/>
    </dgm:pt>
  </dgm:ptLst>
  <dgm:cxnLst>
    <dgm:cxn modelId="{AA54CA3C-767D-463B-BFFE-BBFC99F33EBB}" type="presOf" srcId="{5CDE722F-7F1C-4C5B-85A4-71C2FA1C6109}" destId="{3BC66060-C791-4A39-80A0-F2DEE497330F}" srcOrd="0" destOrd="0" presId="urn:microsoft.com/office/officeart/2005/8/layout/hierarchy1"/>
    <dgm:cxn modelId="{2015EE50-2010-4AD8-9E39-58B55546D7D2}" srcId="{5CDE722F-7F1C-4C5B-85A4-71C2FA1C6109}" destId="{4995142B-ED66-4D73-9741-69080DED16DC}" srcOrd="0" destOrd="0" parTransId="{9F4909BF-B818-4AC6-AC17-E9F1F5C1C0AE}" sibTransId="{9F8F8D2B-1035-4344-AD8A-FB08F1DEABCD}"/>
    <dgm:cxn modelId="{1CD7CB96-07FF-4FF0-B8DD-C8BAE575B9CB}" type="presOf" srcId="{1078927A-88BA-4AEB-AC12-69C5DD4BE74A}" destId="{FC8CD60C-59C2-45B4-9F5D-17FFF4822E3E}" srcOrd="0" destOrd="0" presId="urn:microsoft.com/office/officeart/2005/8/layout/hierarchy1"/>
    <dgm:cxn modelId="{579EF99F-FCDF-48A5-B8B0-146C30FB1E80}" srcId="{5CDE722F-7F1C-4C5B-85A4-71C2FA1C6109}" destId="{1078927A-88BA-4AEB-AC12-69C5DD4BE74A}" srcOrd="1" destOrd="0" parTransId="{50049BC8-EC57-4EC7-9FF7-2BE2A9AFAB04}" sibTransId="{3AAC9B4B-7C0E-48AE-BC7A-3C0B9DE109A5}"/>
    <dgm:cxn modelId="{CB3CAAB4-8D19-4007-BB5C-D939EAE8106D}" type="presOf" srcId="{4995142B-ED66-4D73-9741-69080DED16DC}" destId="{8548446A-52B7-4357-A974-9E48C2E69537}" srcOrd="0" destOrd="0" presId="urn:microsoft.com/office/officeart/2005/8/layout/hierarchy1"/>
    <dgm:cxn modelId="{E0F7898A-D0DA-4B9D-885A-5DA14142771C}" type="presParOf" srcId="{3BC66060-C791-4A39-80A0-F2DEE497330F}" destId="{41E76199-D869-45CE-A21B-F229677A3A89}" srcOrd="0" destOrd="0" presId="urn:microsoft.com/office/officeart/2005/8/layout/hierarchy1"/>
    <dgm:cxn modelId="{C1323DB2-CF1F-4A4E-B7D8-B07F336FE4C6}" type="presParOf" srcId="{41E76199-D869-45CE-A21B-F229677A3A89}" destId="{705C6A2C-3859-4195-8F83-DB15EF53E4B7}" srcOrd="0" destOrd="0" presId="urn:microsoft.com/office/officeart/2005/8/layout/hierarchy1"/>
    <dgm:cxn modelId="{BD1FE539-2B41-4EAB-B533-96373011281F}" type="presParOf" srcId="{705C6A2C-3859-4195-8F83-DB15EF53E4B7}" destId="{36AE8BB4-724E-46E6-A3E8-C059455EED07}" srcOrd="0" destOrd="0" presId="urn:microsoft.com/office/officeart/2005/8/layout/hierarchy1"/>
    <dgm:cxn modelId="{0FCD498D-8FCC-4B89-AC5F-11B07E1AE905}" type="presParOf" srcId="{705C6A2C-3859-4195-8F83-DB15EF53E4B7}" destId="{8548446A-52B7-4357-A974-9E48C2E69537}" srcOrd="1" destOrd="0" presId="urn:microsoft.com/office/officeart/2005/8/layout/hierarchy1"/>
    <dgm:cxn modelId="{63E601B7-7147-4B6D-A264-A96CA6E99B29}" type="presParOf" srcId="{41E76199-D869-45CE-A21B-F229677A3A89}" destId="{C6726BE6-D6AF-4731-AF97-181C5350F33A}" srcOrd="1" destOrd="0" presId="urn:microsoft.com/office/officeart/2005/8/layout/hierarchy1"/>
    <dgm:cxn modelId="{A50F171D-2689-43F8-A786-AC73097F03A1}" type="presParOf" srcId="{3BC66060-C791-4A39-80A0-F2DEE497330F}" destId="{7DC98BF4-45E2-48CC-9B94-20F32D252840}" srcOrd="1" destOrd="0" presId="urn:microsoft.com/office/officeart/2005/8/layout/hierarchy1"/>
    <dgm:cxn modelId="{8D6FBF1A-B2E2-417A-B749-0283BE9F736D}" type="presParOf" srcId="{7DC98BF4-45E2-48CC-9B94-20F32D252840}" destId="{13F980E4-4FEF-4A54-B96A-D0CBEE3ED046}" srcOrd="0" destOrd="0" presId="urn:microsoft.com/office/officeart/2005/8/layout/hierarchy1"/>
    <dgm:cxn modelId="{54510D4B-5B4A-42DC-8AE8-84C7B0173149}" type="presParOf" srcId="{13F980E4-4FEF-4A54-B96A-D0CBEE3ED046}" destId="{20E1824A-EF76-46F2-8601-01AE9171C917}" srcOrd="0" destOrd="0" presId="urn:microsoft.com/office/officeart/2005/8/layout/hierarchy1"/>
    <dgm:cxn modelId="{507782B8-7648-4395-8630-40F862F33597}" type="presParOf" srcId="{13F980E4-4FEF-4A54-B96A-D0CBEE3ED046}" destId="{FC8CD60C-59C2-45B4-9F5D-17FFF4822E3E}" srcOrd="1" destOrd="0" presId="urn:microsoft.com/office/officeart/2005/8/layout/hierarchy1"/>
    <dgm:cxn modelId="{D8FFE0BA-104F-49D9-B715-FCAE54766F38}" type="presParOf" srcId="{7DC98BF4-45E2-48CC-9B94-20F32D252840}" destId="{150FD811-F8E8-429F-84A7-A079A95708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E722F-7F1C-4C5B-85A4-71C2FA1C6109}" type="doc">
      <dgm:prSet loTypeId="urn:microsoft.com/office/officeart/2005/8/layout/arrow1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95142B-ED66-4D73-9741-69080DED16DC}">
      <dgm:prSet phldrT="[Text]"/>
      <dgm:spPr/>
      <dgm:t>
        <a:bodyPr/>
        <a:lstStyle/>
        <a:p>
          <a:r>
            <a:rPr lang="en-US" dirty="0"/>
            <a:t>Highly Creative</a:t>
          </a:r>
        </a:p>
      </dgm:t>
    </dgm:pt>
    <dgm:pt modelId="{9F4909BF-B818-4AC6-AC17-E9F1F5C1C0AE}" type="parTrans" cxnId="{2015EE50-2010-4AD8-9E39-58B55546D7D2}">
      <dgm:prSet/>
      <dgm:spPr/>
      <dgm:t>
        <a:bodyPr/>
        <a:lstStyle/>
        <a:p>
          <a:endParaRPr lang="en-US"/>
        </a:p>
      </dgm:t>
    </dgm:pt>
    <dgm:pt modelId="{9F8F8D2B-1035-4344-AD8A-FB08F1DEABCD}" type="sibTrans" cxnId="{2015EE50-2010-4AD8-9E39-58B55546D7D2}">
      <dgm:prSet/>
      <dgm:spPr/>
      <dgm:t>
        <a:bodyPr/>
        <a:lstStyle/>
        <a:p>
          <a:endParaRPr lang="en-US"/>
        </a:p>
      </dgm:t>
    </dgm:pt>
    <dgm:pt modelId="{1078927A-88BA-4AEB-AC12-69C5DD4BE74A}">
      <dgm:prSet phldrT="[Text]"/>
      <dgm:spPr/>
      <dgm:t>
        <a:bodyPr/>
        <a:lstStyle/>
        <a:p>
          <a:r>
            <a:rPr lang="en-US" dirty="0"/>
            <a:t>Factual/Historical</a:t>
          </a:r>
        </a:p>
      </dgm:t>
    </dgm:pt>
    <dgm:pt modelId="{50049BC8-EC57-4EC7-9FF7-2BE2A9AFAB04}" type="parTrans" cxnId="{579EF99F-FCDF-48A5-B8B0-146C30FB1E80}">
      <dgm:prSet/>
      <dgm:spPr/>
      <dgm:t>
        <a:bodyPr/>
        <a:lstStyle/>
        <a:p>
          <a:endParaRPr lang="en-US"/>
        </a:p>
      </dgm:t>
    </dgm:pt>
    <dgm:pt modelId="{3AAC9B4B-7C0E-48AE-BC7A-3C0B9DE109A5}" type="sibTrans" cxnId="{579EF99F-FCDF-48A5-B8B0-146C30FB1E80}">
      <dgm:prSet/>
      <dgm:spPr/>
      <dgm:t>
        <a:bodyPr/>
        <a:lstStyle/>
        <a:p>
          <a:endParaRPr lang="en-US"/>
        </a:p>
      </dgm:t>
    </dgm:pt>
    <dgm:pt modelId="{0639608C-2396-4008-B764-E76C3BE3681D}" type="pres">
      <dgm:prSet presAssocID="{5CDE722F-7F1C-4C5B-85A4-71C2FA1C6109}" presName="cycle" presStyleCnt="0">
        <dgm:presLayoutVars>
          <dgm:dir/>
          <dgm:resizeHandles val="exact"/>
        </dgm:presLayoutVars>
      </dgm:prSet>
      <dgm:spPr/>
    </dgm:pt>
    <dgm:pt modelId="{AB00A673-2A3B-4414-821C-D8E5C6E369C4}" type="pres">
      <dgm:prSet presAssocID="{4995142B-ED66-4D73-9741-69080DED16DC}" presName="arrow" presStyleLbl="node1" presStyleIdx="0" presStyleCnt="2">
        <dgm:presLayoutVars>
          <dgm:bulletEnabled val="1"/>
        </dgm:presLayoutVars>
      </dgm:prSet>
      <dgm:spPr/>
    </dgm:pt>
    <dgm:pt modelId="{60AEE077-7D3F-4F1D-9E28-83744BC91F2B}" type="pres">
      <dgm:prSet presAssocID="{1078927A-88BA-4AEB-AC12-69C5DD4BE74A}" presName="arrow" presStyleLbl="node1" presStyleIdx="1" presStyleCnt="2">
        <dgm:presLayoutVars>
          <dgm:bulletEnabled val="1"/>
        </dgm:presLayoutVars>
      </dgm:prSet>
      <dgm:spPr/>
    </dgm:pt>
  </dgm:ptLst>
  <dgm:cxnLst>
    <dgm:cxn modelId="{E00D261C-57DB-4F4A-86CD-A4F67A427147}" type="presOf" srcId="{1078927A-88BA-4AEB-AC12-69C5DD4BE74A}" destId="{60AEE077-7D3F-4F1D-9E28-83744BC91F2B}" srcOrd="0" destOrd="0" presId="urn:microsoft.com/office/officeart/2005/8/layout/arrow1"/>
    <dgm:cxn modelId="{2015EE50-2010-4AD8-9E39-58B55546D7D2}" srcId="{5CDE722F-7F1C-4C5B-85A4-71C2FA1C6109}" destId="{4995142B-ED66-4D73-9741-69080DED16DC}" srcOrd="0" destOrd="0" parTransId="{9F4909BF-B818-4AC6-AC17-E9F1F5C1C0AE}" sibTransId="{9F8F8D2B-1035-4344-AD8A-FB08F1DEABCD}"/>
    <dgm:cxn modelId="{11EBF77E-6321-4C8C-A47B-3B78C792755B}" type="presOf" srcId="{5CDE722F-7F1C-4C5B-85A4-71C2FA1C6109}" destId="{0639608C-2396-4008-B764-E76C3BE3681D}" srcOrd="0" destOrd="0" presId="urn:microsoft.com/office/officeart/2005/8/layout/arrow1"/>
    <dgm:cxn modelId="{615F169B-3BCD-4673-816B-965D8F48FFAC}" type="presOf" srcId="{4995142B-ED66-4D73-9741-69080DED16DC}" destId="{AB00A673-2A3B-4414-821C-D8E5C6E369C4}" srcOrd="0" destOrd="0" presId="urn:microsoft.com/office/officeart/2005/8/layout/arrow1"/>
    <dgm:cxn modelId="{579EF99F-FCDF-48A5-B8B0-146C30FB1E80}" srcId="{5CDE722F-7F1C-4C5B-85A4-71C2FA1C6109}" destId="{1078927A-88BA-4AEB-AC12-69C5DD4BE74A}" srcOrd="1" destOrd="0" parTransId="{50049BC8-EC57-4EC7-9FF7-2BE2A9AFAB04}" sibTransId="{3AAC9B4B-7C0E-48AE-BC7A-3C0B9DE109A5}"/>
    <dgm:cxn modelId="{B277288F-0E57-4DBF-98E2-6F2E7032C280}" type="presParOf" srcId="{0639608C-2396-4008-B764-E76C3BE3681D}" destId="{AB00A673-2A3B-4414-821C-D8E5C6E369C4}" srcOrd="0" destOrd="0" presId="urn:microsoft.com/office/officeart/2005/8/layout/arrow1"/>
    <dgm:cxn modelId="{DACA68EF-7402-43ED-A8D3-B474FAEC6E52}" type="presParOf" srcId="{0639608C-2396-4008-B764-E76C3BE3681D}" destId="{60AEE077-7D3F-4F1D-9E28-83744BC91F2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DE722F-7F1C-4C5B-85A4-71C2FA1C6109}" type="doc">
      <dgm:prSet loTypeId="urn:microsoft.com/office/officeart/2005/8/layout/arrow1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995142B-ED66-4D73-9741-69080DED16DC}">
      <dgm:prSet phldrT="[Text]"/>
      <dgm:spPr/>
      <dgm:t>
        <a:bodyPr/>
        <a:lstStyle/>
        <a:p>
          <a:r>
            <a:rPr lang="en-US" dirty="0"/>
            <a:t>Entire Work</a:t>
          </a:r>
        </a:p>
      </dgm:t>
    </dgm:pt>
    <dgm:pt modelId="{9F4909BF-B818-4AC6-AC17-E9F1F5C1C0AE}" type="parTrans" cxnId="{2015EE50-2010-4AD8-9E39-58B55546D7D2}">
      <dgm:prSet/>
      <dgm:spPr/>
      <dgm:t>
        <a:bodyPr/>
        <a:lstStyle/>
        <a:p>
          <a:endParaRPr lang="en-US"/>
        </a:p>
      </dgm:t>
    </dgm:pt>
    <dgm:pt modelId="{9F8F8D2B-1035-4344-AD8A-FB08F1DEABCD}" type="sibTrans" cxnId="{2015EE50-2010-4AD8-9E39-58B55546D7D2}">
      <dgm:prSet/>
      <dgm:spPr/>
      <dgm:t>
        <a:bodyPr/>
        <a:lstStyle/>
        <a:p>
          <a:endParaRPr lang="en-US"/>
        </a:p>
      </dgm:t>
    </dgm:pt>
    <dgm:pt modelId="{1078927A-88BA-4AEB-AC12-69C5DD4BE74A}">
      <dgm:prSet phldrT="[Text]"/>
      <dgm:spPr/>
      <dgm:t>
        <a:bodyPr/>
        <a:lstStyle/>
        <a:p>
          <a:r>
            <a:rPr lang="en-US" dirty="0"/>
            <a:t>Small Amount</a:t>
          </a:r>
        </a:p>
      </dgm:t>
    </dgm:pt>
    <dgm:pt modelId="{50049BC8-EC57-4EC7-9FF7-2BE2A9AFAB04}" type="parTrans" cxnId="{579EF99F-FCDF-48A5-B8B0-146C30FB1E80}">
      <dgm:prSet/>
      <dgm:spPr/>
      <dgm:t>
        <a:bodyPr/>
        <a:lstStyle/>
        <a:p>
          <a:endParaRPr lang="en-US"/>
        </a:p>
      </dgm:t>
    </dgm:pt>
    <dgm:pt modelId="{3AAC9B4B-7C0E-48AE-BC7A-3C0B9DE109A5}" type="sibTrans" cxnId="{579EF99F-FCDF-48A5-B8B0-146C30FB1E80}">
      <dgm:prSet/>
      <dgm:spPr/>
      <dgm:t>
        <a:bodyPr/>
        <a:lstStyle/>
        <a:p>
          <a:endParaRPr lang="en-US"/>
        </a:p>
      </dgm:t>
    </dgm:pt>
    <dgm:pt modelId="{719A0C7D-BC54-498B-AFCA-3BDFBCB9D9E3}" type="pres">
      <dgm:prSet presAssocID="{5CDE722F-7F1C-4C5B-85A4-71C2FA1C6109}" presName="cycle" presStyleCnt="0">
        <dgm:presLayoutVars>
          <dgm:dir/>
          <dgm:resizeHandles val="exact"/>
        </dgm:presLayoutVars>
      </dgm:prSet>
      <dgm:spPr/>
    </dgm:pt>
    <dgm:pt modelId="{EF61A66F-EFEA-4D85-88AD-1BE577EF1FE0}" type="pres">
      <dgm:prSet presAssocID="{4995142B-ED66-4D73-9741-69080DED16DC}" presName="arrow" presStyleLbl="node1" presStyleIdx="0" presStyleCnt="2">
        <dgm:presLayoutVars>
          <dgm:bulletEnabled val="1"/>
        </dgm:presLayoutVars>
      </dgm:prSet>
      <dgm:spPr/>
    </dgm:pt>
    <dgm:pt modelId="{46F59ABE-8BF1-48EF-8F85-A1FFE0E5AD5B}" type="pres">
      <dgm:prSet presAssocID="{1078927A-88BA-4AEB-AC12-69C5DD4BE74A}" presName="arrow" presStyleLbl="node1" presStyleIdx="1" presStyleCnt="2">
        <dgm:presLayoutVars>
          <dgm:bulletEnabled val="1"/>
        </dgm:presLayoutVars>
      </dgm:prSet>
      <dgm:spPr/>
    </dgm:pt>
  </dgm:ptLst>
  <dgm:cxnLst>
    <dgm:cxn modelId="{C560C920-4BFB-47FA-961E-B3BC61EDF235}" type="presOf" srcId="{4995142B-ED66-4D73-9741-69080DED16DC}" destId="{EF61A66F-EFEA-4D85-88AD-1BE577EF1FE0}" srcOrd="0" destOrd="0" presId="urn:microsoft.com/office/officeart/2005/8/layout/arrow1"/>
    <dgm:cxn modelId="{772DD268-0DB3-436C-8D3E-F2679A25AD1E}" type="presOf" srcId="{5CDE722F-7F1C-4C5B-85A4-71C2FA1C6109}" destId="{719A0C7D-BC54-498B-AFCA-3BDFBCB9D9E3}" srcOrd="0" destOrd="0" presId="urn:microsoft.com/office/officeart/2005/8/layout/arrow1"/>
    <dgm:cxn modelId="{2015EE50-2010-4AD8-9E39-58B55546D7D2}" srcId="{5CDE722F-7F1C-4C5B-85A4-71C2FA1C6109}" destId="{4995142B-ED66-4D73-9741-69080DED16DC}" srcOrd="0" destOrd="0" parTransId="{9F4909BF-B818-4AC6-AC17-E9F1F5C1C0AE}" sibTransId="{9F8F8D2B-1035-4344-AD8A-FB08F1DEABCD}"/>
    <dgm:cxn modelId="{579EF99F-FCDF-48A5-B8B0-146C30FB1E80}" srcId="{5CDE722F-7F1C-4C5B-85A4-71C2FA1C6109}" destId="{1078927A-88BA-4AEB-AC12-69C5DD4BE74A}" srcOrd="1" destOrd="0" parTransId="{50049BC8-EC57-4EC7-9FF7-2BE2A9AFAB04}" sibTransId="{3AAC9B4B-7C0E-48AE-BC7A-3C0B9DE109A5}"/>
    <dgm:cxn modelId="{88D7FAE2-A867-4E41-A0A9-6898D32C1885}" type="presOf" srcId="{1078927A-88BA-4AEB-AC12-69C5DD4BE74A}" destId="{46F59ABE-8BF1-48EF-8F85-A1FFE0E5AD5B}" srcOrd="0" destOrd="0" presId="urn:microsoft.com/office/officeart/2005/8/layout/arrow1"/>
    <dgm:cxn modelId="{E86B458D-B175-4A54-9093-6BF32D3531A6}" type="presParOf" srcId="{719A0C7D-BC54-498B-AFCA-3BDFBCB9D9E3}" destId="{EF61A66F-EFEA-4D85-88AD-1BE577EF1FE0}" srcOrd="0" destOrd="0" presId="urn:microsoft.com/office/officeart/2005/8/layout/arrow1"/>
    <dgm:cxn modelId="{1568D0EC-EFD2-4273-B113-60E6A0D61E39}" type="presParOf" srcId="{719A0C7D-BC54-498B-AFCA-3BDFBCB9D9E3}" destId="{46F59ABE-8BF1-48EF-8F85-A1FFE0E5AD5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DE722F-7F1C-4C5B-85A4-71C2FA1C6109}" type="doc">
      <dgm:prSet loTypeId="urn:microsoft.com/office/officeart/2005/8/layout/arrow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95142B-ED66-4D73-9741-69080DED16DC}">
      <dgm:prSet phldrT="[Text]"/>
      <dgm:spPr/>
      <dgm:t>
        <a:bodyPr/>
        <a:lstStyle/>
        <a:p>
          <a:r>
            <a:rPr lang="en-US" dirty="0"/>
            <a:t>Replaces Market Value</a:t>
          </a:r>
        </a:p>
      </dgm:t>
    </dgm:pt>
    <dgm:pt modelId="{9F4909BF-B818-4AC6-AC17-E9F1F5C1C0AE}" type="parTrans" cxnId="{2015EE50-2010-4AD8-9E39-58B55546D7D2}">
      <dgm:prSet/>
      <dgm:spPr/>
      <dgm:t>
        <a:bodyPr/>
        <a:lstStyle/>
        <a:p>
          <a:endParaRPr lang="en-US"/>
        </a:p>
      </dgm:t>
    </dgm:pt>
    <dgm:pt modelId="{9F8F8D2B-1035-4344-AD8A-FB08F1DEABCD}" type="sibTrans" cxnId="{2015EE50-2010-4AD8-9E39-58B55546D7D2}">
      <dgm:prSet/>
      <dgm:spPr/>
      <dgm:t>
        <a:bodyPr/>
        <a:lstStyle/>
        <a:p>
          <a:endParaRPr lang="en-US"/>
        </a:p>
      </dgm:t>
    </dgm:pt>
    <dgm:pt modelId="{1078927A-88BA-4AEB-AC12-69C5DD4BE74A}">
      <dgm:prSet phldrT="[Text]"/>
      <dgm:spPr/>
      <dgm:t>
        <a:bodyPr/>
        <a:lstStyle/>
        <a:p>
          <a:r>
            <a:rPr lang="en-US" dirty="0"/>
            <a:t>Different Market/No Market Impact</a:t>
          </a:r>
        </a:p>
      </dgm:t>
    </dgm:pt>
    <dgm:pt modelId="{50049BC8-EC57-4EC7-9FF7-2BE2A9AFAB04}" type="parTrans" cxnId="{579EF99F-FCDF-48A5-B8B0-146C30FB1E80}">
      <dgm:prSet/>
      <dgm:spPr/>
      <dgm:t>
        <a:bodyPr/>
        <a:lstStyle/>
        <a:p>
          <a:endParaRPr lang="en-US"/>
        </a:p>
      </dgm:t>
    </dgm:pt>
    <dgm:pt modelId="{3AAC9B4B-7C0E-48AE-BC7A-3C0B9DE109A5}" type="sibTrans" cxnId="{579EF99F-FCDF-48A5-B8B0-146C30FB1E80}">
      <dgm:prSet/>
      <dgm:spPr/>
      <dgm:t>
        <a:bodyPr/>
        <a:lstStyle/>
        <a:p>
          <a:endParaRPr lang="en-US"/>
        </a:p>
      </dgm:t>
    </dgm:pt>
    <dgm:pt modelId="{54600167-D121-4392-985A-C5D7A508AF03}" type="pres">
      <dgm:prSet presAssocID="{5CDE722F-7F1C-4C5B-85A4-71C2FA1C6109}" presName="cycle" presStyleCnt="0">
        <dgm:presLayoutVars>
          <dgm:dir/>
          <dgm:resizeHandles val="exact"/>
        </dgm:presLayoutVars>
      </dgm:prSet>
      <dgm:spPr/>
    </dgm:pt>
    <dgm:pt modelId="{FA293534-7650-4176-8299-FB0B01C69C79}" type="pres">
      <dgm:prSet presAssocID="{4995142B-ED66-4D73-9741-69080DED16DC}" presName="arrow" presStyleLbl="node1" presStyleIdx="0" presStyleCnt="2">
        <dgm:presLayoutVars>
          <dgm:bulletEnabled val="1"/>
        </dgm:presLayoutVars>
      </dgm:prSet>
      <dgm:spPr/>
    </dgm:pt>
    <dgm:pt modelId="{9443E6B2-7F52-422B-8699-F6A33F72E8E1}" type="pres">
      <dgm:prSet presAssocID="{1078927A-88BA-4AEB-AC12-69C5DD4BE74A}" presName="arrow" presStyleLbl="node1" presStyleIdx="1" presStyleCnt="2">
        <dgm:presLayoutVars>
          <dgm:bulletEnabled val="1"/>
        </dgm:presLayoutVars>
      </dgm:prSet>
      <dgm:spPr/>
    </dgm:pt>
  </dgm:ptLst>
  <dgm:cxnLst>
    <dgm:cxn modelId="{E1FE6328-49AE-446D-A89B-B7ED1E7C72B8}" type="presOf" srcId="{1078927A-88BA-4AEB-AC12-69C5DD4BE74A}" destId="{9443E6B2-7F52-422B-8699-F6A33F72E8E1}" srcOrd="0" destOrd="0" presId="urn:microsoft.com/office/officeart/2005/8/layout/arrow1"/>
    <dgm:cxn modelId="{E39F296B-101D-4BC2-B6CC-8E5FCA6C168B}" type="presOf" srcId="{5CDE722F-7F1C-4C5B-85A4-71C2FA1C6109}" destId="{54600167-D121-4392-985A-C5D7A508AF03}" srcOrd="0" destOrd="0" presId="urn:microsoft.com/office/officeart/2005/8/layout/arrow1"/>
    <dgm:cxn modelId="{2015EE50-2010-4AD8-9E39-58B55546D7D2}" srcId="{5CDE722F-7F1C-4C5B-85A4-71C2FA1C6109}" destId="{4995142B-ED66-4D73-9741-69080DED16DC}" srcOrd="0" destOrd="0" parTransId="{9F4909BF-B818-4AC6-AC17-E9F1F5C1C0AE}" sibTransId="{9F8F8D2B-1035-4344-AD8A-FB08F1DEABCD}"/>
    <dgm:cxn modelId="{93ABD07A-EFAD-4062-8471-13855BD085BB}" type="presOf" srcId="{4995142B-ED66-4D73-9741-69080DED16DC}" destId="{FA293534-7650-4176-8299-FB0B01C69C79}" srcOrd="0" destOrd="0" presId="urn:microsoft.com/office/officeart/2005/8/layout/arrow1"/>
    <dgm:cxn modelId="{579EF99F-FCDF-48A5-B8B0-146C30FB1E80}" srcId="{5CDE722F-7F1C-4C5B-85A4-71C2FA1C6109}" destId="{1078927A-88BA-4AEB-AC12-69C5DD4BE74A}" srcOrd="1" destOrd="0" parTransId="{50049BC8-EC57-4EC7-9FF7-2BE2A9AFAB04}" sibTransId="{3AAC9B4B-7C0E-48AE-BC7A-3C0B9DE109A5}"/>
    <dgm:cxn modelId="{20E4A694-ECCB-41EE-903C-05E7B153093A}" type="presParOf" srcId="{54600167-D121-4392-985A-C5D7A508AF03}" destId="{FA293534-7650-4176-8299-FB0B01C69C79}" srcOrd="0" destOrd="0" presId="urn:microsoft.com/office/officeart/2005/8/layout/arrow1"/>
    <dgm:cxn modelId="{36AD2AA4-26DA-4B2F-B356-EFEFCD4C4719}" type="presParOf" srcId="{54600167-D121-4392-985A-C5D7A508AF03}" destId="{9443E6B2-7F52-422B-8699-F6A33F72E8E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1D9CB-83E3-4B23-9CF1-889A3565CBBA}">
      <dsp:nvSpPr>
        <dsp:cNvPr id="0" name=""/>
        <dsp:cNvSpPr/>
      </dsp:nvSpPr>
      <dsp:spPr>
        <a:xfrm>
          <a:off x="2273557" y="643512"/>
          <a:ext cx="4294625" cy="429462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14A24-BA83-461E-9FA7-812BC348C4E4}">
      <dsp:nvSpPr>
        <dsp:cNvPr id="0" name=""/>
        <dsp:cNvSpPr/>
      </dsp:nvSpPr>
      <dsp:spPr>
        <a:xfrm>
          <a:off x="2273557" y="643512"/>
          <a:ext cx="4294625" cy="429462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D3AE-87F9-44C7-8772-184CA0F4407A}">
      <dsp:nvSpPr>
        <dsp:cNvPr id="0" name=""/>
        <dsp:cNvSpPr/>
      </dsp:nvSpPr>
      <dsp:spPr>
        <a:xfrm>
          <a:off x="2273557" y="643512"/>
          <a:ext cx="4294625" cy="4294625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AD227-1276-4A43-98FB-945DA804266B}">
      <dsp:nvSpPr>
        <dsp:cNvPr id="0" name=""/>
        <dsp:cNvSpPr/>
      </dsp:nvSpPr>
      <dsp:spPr>
        <a:xfrm>
          <a:off x="2273557" y="643512"/>
          <a:ext cx="4294625" cy="4294625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B6B83-66B7-4666-9813-63C23751B577}">
      <dsp:nvSpPr>
        <dsp:cNvPr id="0" name=""/>
        <dsp:cNvSpPr/>
      </dsp:nvSpPr>
      <dsp:spPr>
        <a:xfrm>
          <a:off x="3432218" y="1802173"/>
          <a:ext cx="1977303" cy="1977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Fair Use</a:t>
          </a:r>
        </a:p>
      </dsp:txBody>
      <dsp:txXfrm>
        <a:off x="3721787" y="2091742"/>
        <a:ext cx="1398165" cy="1398165"/>
      </dsp:txXfrm>
    </dsp:sp>
    <dsp:sp modelId="{EA5B59D3-1517-46F3-8FD5-3FC7B80E7EDD}">
      <dsp:nvSpPr>
        <dsp:cNvPr id="0" name=""/>
        <dsp:cNvSpPr/>
      </dsp:nvSpPr>
      <dsp:spPr>
        <a:xfrm>
          <a:off x="3728813" y="1284"/>
          <a:ext cx="1384112" cy="13841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(2)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Nature of the Work</a:t>
          </a:r>
        </a:p>
      </dsp:txBody>
      <dsp:txXfrm>
        <a:off x="3931512" y="203983"/>
        <a:ext cx="978714" cy="978714"/>
      </dsp:txXfrm>
    </dsp:sp>
    <dsp:sp modelId="{3D1DEC1D-F4CE-406B-9685-AA384B031385}">
      <dsp:nvSpPr>
        <dsp:cNvPr id="0" name=""/>
        <dsp:cNvSpPr/>
      </dsp:nvSpPr>
      <dsp:spPr>
        <a:xfrm>
          <a:off x="5826298" y="2098768"/>
          <a:ext cx="1384112" cy="13841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(3)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Amount Used</a:t>
          </a:r>
        </a:p>
      </dsp:txBody>
      <dsp:txXfrm>
        <a:off x="6028997" y="2301467"/>
        <a:ext cx="978714" cy="978714"/>
      </dsp:txXfrm>
    </dsp:sp>
    <dsp:sp modelId="{DF413413-A046-460C-8A06-1DD1DB861223}">
      <dsp:nvSpPr>
        <dsp:cNvPr id="0" name=""/>
        <dsp:cNvSpPr/>
      </dsp:nvSpPr>
      <dsp:spPr>
        <a:xfrm>
          <a:off x="3728813" y="4196253"/>
          <a:ext cx="1384112" cy="13841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(4)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Potential Effect on the Market Value</a:t>
          </a:r>
        </a:p>
      </dsp:txBody>
      <dsp:txXfrm>
        <a:off x="3931512" y="4398952"/>
        <a:ext cx="978714" cy="978714"/>
      </dsp:txXfrm>
    </dsp:sp>
    <dsp:sp modelId="{F859C52B-3B22-4365-BB14-1CE77646793F}">
      <dsp:nvSpPr>
        <dsp:cNvPr id="0" name=""/>
        <dsp:cNvSpPr/>
      </dsp:nvSpPr>
      <dsp:spPr>
        <a:xfrm>
          <a:off x="1631329" y="2098768"/>
          <a:ext cx="1384112" cy="13841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(1)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Purpose &amp; Character</a:t>
          </a:r>
        </a:p>
      </dsp:txBody>
      <dsp:txXfrm>
        <a:off x="1834028" y="2301467"/>
        <a:ext cx="978714" cy="978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E8BB4-724E-46E6-A3E8-C059455EED07}">
      <dsp:nvSpPr>
        <dsp:cNvPr id="0" name=""/>
        <dsp:cNvSpPr/>
      </dsp:nvSpPr>
      <dsp:spPr>
        <a:xfrm>
          <a:off x="12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48446A-52B7-4357-A974-9E48C2E69537}">
      <dsp:nvSpPr>
        <dsp:cNvPr id="0" name=""/>
        <dsp:cNvSpPr/>
      </dsp:nvSpPr>
      <dsp:spPr>
        <a:xfrm>
          <a:off x="480082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Commercial</a:t>
          </a:r>
        </a:p>
      </dsp:txBody>
      <dsp:txXfrm>
        <a:off x="560236" y="802089"/>
        <a:ext cx="4149382" cy="2576345"/>
      </dsp:txXfrm>
    </dsp:sp>
    <dsp:sp modelId="{20E1824A-EF76-46F2-8601-01AE9171C917}">
      <dsp:nvSpPr>
        <dsp:cNvPr id="0" name=""/>
        <dsp:cNvSpPr/>
      </dsp:nvSpPr>
      <dsp:spPr>
        <a:xfrm>
          <a:off x="5268627" y="267023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8CD60C-59C2-45B4-9F5D-17FFF4822E3E}">
      <dsp:nvSpPr>
        <dsp:cNvPr id="0" name=""/>
        <dsp:cNvSpPr/>
      </dsp:nvSpPr>
      <dsp:spPr>
        <a:xfrm>
          <a:off x="5747481" y="721935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Educational</a:t>
          </a:r>
        </a:p>
      </dsp:txBody>
      <dsp:txXfrm>
        <a:off x="5827635" y="802089"/>
        <a:ext cx="4149382" cy="2576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0A673-2A3B-4414-821C-D8E5C6E369C4}">
      <dsp:nvSpPr>
        <dsp:cNvPr id="0" name=""/>
        <dsp:cNvSpPr/>
      </dsp:nvSpPr>
      <dsp:spPr>
        <a:xfrm rot="16200000">
          <a:off x="2492" y="1412"/>
          <a:ext cx="3722786" cy="372278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Highly Creative</a:t>
          </a:r>
        </a:p>
      </dsp:txBody>
      <dsp:txXfrm rot="5400000">
        <a:off x="653981" y="932107"/>
        <a:ext cx="3071298" cy="1861393"/>
      </dsp:txXfrm>
    </dsp:sp>
    <dsp:sp modelId="{60AEE077-7D3F-4F1D-9E28-83744BC91F2B}">
      <dsp:nvSpPr>
        <dsp:cNvPr id="0" name=""/>
        <dsp:cNvSpPr/>
      </dsp:nvSpPr>
      <dsp:spPr>
        <a:xfrm rot="5400000">
          <a:off x="6333120" y="1412"/>
          <a:ext cx="3722786" cy="372278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Factual/Historical</a:t>
          </a:r>
        </a:p>
      </dsp:txBody>
      <dsp:txXfrm rot="-5400000">
        <a:off x="6333121" y="932109"/>
        <a:ext cx="3071298" cy="1861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1A66F-EFEA-4D85-88AD-1BE577EF1FE0}">
      <dsp:nvSpPr>
        <dsp:cNvPr id="0" name=""/>
        <dsp:cNvSpPr/>
      </dsp:nvSpPr>
      <dsp:spPr>
        <a:xfrm rot="16200000">
          <a:off x="245" y="1209468"/>
          <a:ext cx="2811780" cy="2811780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Entire Work</a:t>
          </a:r>
        </a:p>
      </dsp:txBody>
      <dsp:txXfrm rot="5400000">
        <a:off x="492307" y="1912413"/>
        <a:ext cx="2319719" cy="1405890"/>
      </dsp:txXfrm>
    </dsp:sp>
    <dsp:sp modelId="{46F59ABE-8BF1-48EF-8F85-A1FFE0E5AD5B}">
      <dsp:nvSpPr>
        <dsp:cNvPr id="0" name=""/>
        <dsp:cNvSpPr/>
      </dsp:nvSpPr>
      <dsp:spPr>
        <a:xfrm rot="5400000">
          <a:off x="3094155" y="1209468"/>
          <a:ext cx="2811780" cy="2811780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Small Amount</a:t>
          </a:r>
        </a:p>
      </dsp:txBody>
      <dsp:txXfrm rot="-5400000">
        <a:off x="3094156" y="1912413"/>
        <a:ext cx="2319719" cy="1405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93534-7650-4176-8299-FB0B01C69C79}">
      <dsp:nvSpPr>
        <dsp:cNvPr id="0" name=""/>
        <dsp:cNvSpPr/>
      </dsp:nvSpPr>
      <dsp:spPr>
        <a:xfrm rot="16200000">
          <a:off x="2492" y="1412"/>
          <a:ext cx="3722786" cy="372278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Replaces Market Value</a:t>
          </a:r>
        </a:p>
      </dsp:txBody>
      <dsp:txXfrm rot="5400000">
        <a:off x="653981" y="932107"/>
        <a:ext cx="3071298" cy="1861393"/>
      </dsp:txXfrm>
    </dsp:sp>
    <dsp:sp modelId="{9443E6B2-7F52-422B-8699-F6A33F72E8E1}">
      <dsp:nvSpPr>
        <dsp:cNvPr id="0" name=""/>
        <dsp:cNvSpPr/>
      </dsp:nvSpPr>
      <dsp:spPr>
        <a:xfrm rot="5400000">
          <a:off x="6333120" y="1412"/>
          <a:ext cx="3722786" cy="3722786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Different Market/No Market Impact</a:t>
          </a:r>
        </a:p>
      </dsp:txBody>
      <dsp:txXfrm rot="-5400000">
        <a:off x="6333121" y="932109"/>
        <a:ext cx="3071298" cy="1861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4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4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4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5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94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9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7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61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8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86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2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3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4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8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5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0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14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6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pyright.columbia.edu/basics/fair-use/fair-use-checklist.html" TargetMode="External"/><Relationship Id="rId2" Type="http://schemas.openxmlformats.org/officeDocument/2006/relationships/hyperlink" Target="https://go.illinois.edu/FairUseVideo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coveryconnection.com/cycle-addic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pyright.columbia.edu/basics/permissions-and-licensing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Fair Use &amp; Asking for Permission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 Benson, Copyright Librarian</a:t>
            </a:r>
          </a:p>
        </p:txBody>
      </p:sp>
    </p:spTree>
    <p:extLst>
      <p:ext uri="{BB962C8B-B14F-4D97-AF65-F5344CB8AC3E}">
        <p14:creationId xmlns:p14="http://schemas.microsoft.com/office/powerpoint/2010/main" val="69129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35761" y="857250"/>
          <a:ext cx="8841740" cy="558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414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Purpose &amp; Character of the 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" y="4866640"/>
            <a:ext cx="1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br>
              <a:rPr lang="en-US" dirty="0"/>
            </a:br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59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Nature of the Underlying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440" y="5222240"/>
            <a:ext cx="1151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b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US" sz="240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60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409" y="559477"/>
            <a:ext cx="3765200" cy="57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	   Amount 		Taken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480" y="4614839"/>
            <a:ext cx="1165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br>
              <a:rPr lang="en-US" sz="2400" dirty="0"/>
            </a:br>
            <a:endParaRPr lang="en-US" sz="2400"/>
          </a:p>
        </p:txBody>
      </p:sp>
      <p:graphicFrame>
        <p:nvGraphicFramePr>
          <p:cNvPr id="2" name="Diagram 1"/>
          <p:cNvGraphicFramePr/>
          <p:nvPr/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42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Effect on Potential Market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640" y="4891838"/>
            <a:ext cx="1189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br>
              <a:rPr lang="en-US" dirty="0"/>
            </a:br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30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40356-62CD-4B7E-9F48-82E4B183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3700"/>
              <a:t>Transformative Works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230F-6624-4C5B-882A-9C9835B1C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r>
              <a:rPr lang="en-US" sz="2000"/>
              <a:t>A work that comments on the original with a new meaning or message . . .</a:t>
            </a:r>
          </a:p>
        </p:txBody>
      </p:sp>
    </p:spTree>
    <p:extLst>
      <p:ext uri="{BB962C8B-B14F-4D97-AF65-F5344CB8AC3E}">
        <p14:creationId xmlns:p14="http://schemas.microsoft.com/office/powerpoint/2010/main" val="112703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Fair Use TOOLS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4791AC-94C7-404F-8C6A-6A50E386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49851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Fair use video</a:t>
            </a:r>
          </a:p>
          <a:p>
            <a:pPr marL="0" indent="0">
              <a:buNone/>
            </a:pP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https://go.Illinois.edu/FairUseVideo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Check out Kenneth Crews’ Fair Use Checklist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https://copyright.columbia.edu/basics/fair-use/fair-use-checklist.html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53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Transformative Use Example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682" y="3474560"/>
            <a:ext cx="3097036" cy="26885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7758" y="1600201"/>
            <a:ext cx="565084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ct val="20000"/>
              </a:spcBef>
              <a:buAutoNum type="arabicParenR"/>
            </a:pPr>
            <a:r>
              <a:rPr lang="en-US" sz="3600" b="1" dirty="0">
                <a:solidFill>
                  <a:srgbClr val="002060"/>
                </a:solidFill>
                <a:latin typeface="Calibri"/>
              </a:rPr>
              <a:t>Purpose of the original 	posters:  </a:t>
            </a:r>
          </a:p>
          <a:p>
            <a:pPr lvl="0"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Calibri"/>
              </a:rPr>
              <a:t>	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Advertise Concerts</a:t>
            </a:r>
            <a:endParaRPr lang="en-US" sz="3600" i="1" dirty="0">
              <a:solidFill>
                <a:schemeClr val="accent6">
                  <a:lumMod val="75000"/>
                </a:schemeClr>
              </a:solidFill>
              <a:latin typeface="Calibri"/>
            </a:endParaRPr>
          </a:p>
          <a:p>
            <a:pPr marL="742950" indent="-742950">
              <a:spcBef>
                <a:spcPct val="20000"/>
              </a:spcBef>
              <a:buAutoNum type="arabicParenR" startAt="2"/>
            </a:pPr>
            <a:r>
              <a:rPr lang="en-US" sz="3600" b="1" dirty="0">
                <a:solidFill>
                  <a:srgbClr val="002060"/>
                </a:solidFill>
                <a:latin typeface="Calibri"/>
              </a:rPr>
              <a:t>Purpose of posters	embedded in book:  </a:t>
            </a:r>
          </a:p>
          <a:p>
            <a:pPr lvl="0"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Calibri"/>
              </a:rPr>
              <a:t>	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Historical Context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1647" y="1584961"/>
            <a:ext cx="1743342" cy="23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20CFC-367F-4EC1-95A0-46FEC84F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035F09-7B61-732D-8FC9-729B3EC2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Content Placeholder 4" descr="Badge Question Mark with solid fill">
            <a:extLst>
              <a:ext uri="{FF2B5EF4-FFF2-40B4-BE49-F238E27FC236}">
                <a16:creationId xmlns:a16="http://schemas.microsoft.com/office/drawing/2014/main" id="{6B54C6CD-7C8E-4508-8321-50FAC09B4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701039"/>
            <a:ext cx="5455921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47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l.boxcloud.com/api/2.0/internal_files/362684395292/versions/383370598892/representations/jpg_paged_2048x2048/content/1.jpg?access_token=1!Hs9cikmKFAoGYIhdNpeHjwKmqYI1kGVi8juHGnxjSnu7knhIbstMy_8fSXOmsHJe1Rdbh1yei-K4-5iGcTMFnmRvIVTYSPxFnTdgR6GE_xD2LSzdsCVvTErg2AVgszZJVEU-6Im7CgvQVen0uPtpuf5nkMqdtYPmgiybk1-ZCT-W00SgNo_74qWzvHF8R_fEyEXRJCt77v255lHEIJMG-zLbeERtP2yhF1XBydCLakRP5_rZO6Cm7b3yFRg9cMQvsLIq-BTNsZx0SuVvaah4pJgxqVI7y_QXFNRLN4kK6_otkZ7M6rrS8ed69co3mylpAIoqqYgQuh8CA4llgt2YYu3AMb3BJ5Bq3kc24y_E4oXeovmSNvNpaAVnf5vIW5RO6twgZmqx_WdaZvs2hk0my3Z6quR5Z09cB3EA2eLjo1LE0S8h8wi9jPZDgFxB4DlE4cccmxishoZIjP7jLylrVXwr319lxbq1Fx7evmJjD-A9cE9Tk9mrbuHCq4xSy1g0MoVpS58HYxk9u9LxeJ7xkDNLk4N_dBg6mvRweFbfIYleVSIx87yBmsB7kDCjoXFU&amp;box_client_name=box-content-preview&amp;box_client_version=2.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10953"/>
            <a:ext cx="3921760" cy="54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2473" y="365760"/>
            <a:ext cx="76015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anose="02040502050505030304" pitchFamily="18" charset="0"/>
              </a:rPr>
              <a:t>Questions?</a:t>
            </a:r>
          </a:p>
          <a:p>
            <a:endParaRPr lang="en-US" sz="3200" dirty="0">
              <a:latin typeface="Palatino Linotype" panose="02040502050505030304" pitchFamily="18" charset="0"/>
            </a:endParaRPr>
          </a:p>
          <a:p>
            <a:endParaRPr lang="en-US" sz="3200" dirty="0">
              <a:latin typeface="Palatino Linotype" panose="02040502050505030304" pitchFamily="18" charset="0"/>
            </a:endParaRPr>
          </a:p>
          <a:p>
            <a:r>
              <a:rPr lang="en-US" sz="3200" dirty="0">
                <a:latin typeface="Palatino Linotype" panose="02040502050505030304" pitchFamily="18" charset="0"/>
              </a:rPr>
              <a:t>Remember, you can always </a:t>
            </a:r>
            <a:r>
              <a:rPr lang="en-US" sz="3200">
                <a:latin typeface="Palatino Linotype" panose="02040502050505030304" pitchFamily="18" charset="0"/>
              </a:rPr>
              <a:t>contact me:</a:t>
            </a:r>
            <a:endParaRPr lang="en-US" sz="3200" dirty="0">
              <a:latin typeface="Palatino Linotype" panose="02040502050505030304" pitchFamily="18" charset="0"/>
            </a:endParaRPr>
          </a:p>
          <a:p>
            <a:r>
              <a:rPr lang="en-US" sz="3200" dirty="0">
                <a:latin typeface="Palatino Linotype" panose="02040502050505030304" pitchFamily="18" charset="0"/>
              </a:rPr>
              <a:t>srbenson@illinois.edu</a:t>
            </a:r>
          </a:p>
          <a:p>
            <a:endParaRPr lang="en-US" sz="3200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4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2656-4280-439D-A73A-645FDC04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DB1D-6B08-4F4B-A869-E9766A91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Fair Use; </a:t>
            </a:r>
          </a:p>
          <a:p>
            <a:r>
              <a:rPr lang="en-US" dirty="0"/>
              <a:t>2) Asking for Permission</a:t>
            </a:r>
          </a:p>
          <a:p>
            <a:r>
              <a:rPr lang="en-US" dirty="0"/>
              <a:t>3) Q &amp; A (but feel free to ask questions anytime in the chat)</a:t>
            </a:r>
          </a:p>
        </p:txBody>
      </p:sp>
    </p:spTree>
    <p:extLst>
      <p:ext uri="{BB962C8B-B14F-4D97-AF65-F5344CB8AC3E}">
        <p14:creationId xmlns:p14="http://schemas.microsoft.com/office/powerpoint/2010/main" val="58558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936C-C70C-4B38-AA40-0DDC335D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fair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CEC8-1CAA-408D-860B-367540757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Hypothetically speaking,</a:t>
            </a:r>
          </a:p>
          <a:p>
            <a:r>
              <a:rPr lang="en-US" dirty="0"/>
              <a:t>Let’s say you are creating your OER and you need a chart about the “cycle of addiction.” You’ve looked for public domain or openly licensed material, but you can’t locate anything helpful. You did find this, though:</a:t>
            </a:r>
          </a:p>
          <a:p>
            <a:endParaRPr lang="en-US" dirty="0"/>
          </a:p>
        </p:txBody>
      </p:sp>
      <p:sp>
        <p:nvSpPr>
          <p:cNvPr id="4" name="AutoShape 2" descr="2: The cycle of addiction The cycle of addiction shows how difficult it can be to avoid relapse.  ">
            <a:extLst>
              <a:ext uri="{FF2B5EF4-FFF2-40B4-BE49-F238E27FC236}">
                <a16:creationId xmlns:a16="http://schemas.microsoft.com/office/drawing/2014/main" id="{E691C851-00A4-4309-95FC-FA347D8EBF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043E3-E4FD-424D-9BE8-B8B30486A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055" y="3404893"/>
            <a:ext cx="2867891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5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DDEA-9083-4A11-9D22-FE696698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now have 2 options: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AF751-0F37-45B8-ABBE-3E70F077C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Decide that the use is a fair use and use the image without permission or</a:t>
            </a:r>
          </a:p>
          <a:p>
            <a:r>
              <a:rPr lang="en-US" dirty="0"/>
              <a:t>2. Contact the copyright owner to ask for permission</a:t>
            </a:r>
          </a:p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the image came </a:t>
            </a:r>
            <a:r>
              <a:rPr lang="en-US" dirty="0" err="1"/>
              <a:t>from:“Cycle</a:t>
            </a:r>
            <a:r>
              <a:rPr lang="en-US" dirty="0"/>
              <a:t> of Addiction,” by Recovery Connection, 2011, (http://www.recoveryconnection.org/connect/cycleaddiction/). Copyright 2016 by Lakeview Health.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You were able to locate an updated link: </a:t>
            </a:r>
            <a:r>
              <a:rPr lang="en-US" dirty="0">
                <a:hlinkClick r:id="rId2"/>
              </a:rPr>
              <a:t>https://www.recoveryconnection.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com</a:t>
            </a:r>
            <a:r>
              <a:rPr lang="en-US" dirty="0">
                <a:hlinkClick r:id="rId2"/>
              </a:rPr>
              <a:t>/cycle-addiction/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5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CD9D-25F0-4216-AE36-48E25C9D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make this decision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9E89-2D0D-4E02-AA42-7F72E5554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me ask you a question,</a:t>
            </a:r>
          </a:p>
          <a:p>
            <a:endParaRPr lang="en-US" dirty="0"/>
          </a:p>
          <a:p>
            <a:r>
              <a:rPr lang="en-US" dirty="0"/>
              <a:t>Do you think recovery connection is likely to grant you permission? Why or why not?</a:t>
            </a:r>
          </a:p>
          <a:p>
            <a:endParaRPr lang="en-US" dirty="0"/>
          </a:p>
          <a:p>
            <a:r>
              <a:rPr lang="en-US" dirty="0"/>
              <a:t>If you were to ask for permission, how would you do so?</a:t>
            </a:r>
          </a:p>
        </p:txBody>
      </p:sp>
    </p:spTree>
    <p:extLst>
      <p:ext uri="{BB962C8B-B14F-4D97-AF65-F5344CB8AC3E}">
        <p14:creationId xmlns:p14="http://schemas.microsoft.com/office/powerpoint/2010/main" val="345388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46F7-02A6-4E27-A1C7-2EFCF263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for permission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301E0-A89C-4406-BD80-2CE92541C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https://copyright.columbia.edu/basics/permissions-and-licensing.html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Locate the copyright owner (for published works, it is usually the publisher) and ask for a free non-exclusive license to: 	</a:t>
            </a:r>
          </a:p>
          <a:p>
            <a:pPr marL="0" indent="0">
              <a:buNone/>
            </a:pPr>
            <a:r>
              <a:rPr lang="en-US" dirty="0"/>
              <a:t>	- 	include the work in an open access textbook that will be available on 		the internet for free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8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B18D-6AE2-4803-A674-6CDB17D0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assume…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8FD4-24ED-4265-AF2B-8272DEC82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that image, there is no real substitute for the image and you cannot locate the copyright owner.</a:t>
            </a:r>
          </a:p>
          <a:p>
            <a:r>
              <a:rPr lang="en-US" dirty="0"/>
              <a:t>That brings us to . . . Fair Use!</a:t>
            </a:r>
          </a:p>
          <a:p>
            <a:r>
              <a:rPr lang="en-US" dirty="0"/>
              <a:t>Before we delve too deeply into fair use, we must first note that it is a defense to copyright infringement.</a:t>
            </a:r>
          </a:p>
          <a:p>
            <a:r>
              <a:rPr lang="en-US" dirty="0"/>
              <a:t>As such, it always involves a risk assessment. What is the risk that you would be sued for using this chart/image/work in the OER? </a:t>
            </a:r>
          </a:p>
          <a:p>
            <a:r>
              <a:rPr lang="en-US" dirty="0"/>
              <a:t>If the risk seems high (a recent, popular artists, for instance), you might seek permission instead.</a:t>
            </a:r>
          </a:p>
        </p:txBody>
      </p:sp>
    </p:spTree>
    <p:extLst>
      <p:ext uri="{BB962C8B-B14F-4D97-AF65-F5344CB8AC3E}">
        <p14:creationId xmlns:p14="http://schemas.microsoft.com/office/powerpoint/2010/main" val="29258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22183" b="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6137" y="2538919"/>
            <a:ext cx="4602152" cy="355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dirty="0"/>
              <a:t>Limitation of Liability: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800" dirty="0"/>
              <a:t>Section 504(c)(2)</a:t>
            </a:r>
          </a:p>
        </p:txBody>
      </p:sp>
    </p:spTree>
    <p:extLst>
      <p:ext uri="{BB962C8B-B14F-4D97-AF65-F5344CB8AC3E}">
        <p14:creationId xmlns:p14="http://schemas.microsoft.com/office/powerpoint/2010/main" val="163368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3310" y="1016000"/>
            <a:ext cx="8414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17 U.S.C. Section 504(c)(2):</a:t>
            </a:r>
          </a:p>
          <a:p>
            <a:endParaRPr lang="en-US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“The court shall remit statutory damages in any case where an infringer believed and </a:t>
            </a:r>
            <a:r>
              <a:rPr lang="en-US" sz="32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had reasonable grounds for believing that his or her use of the copyrighted work was a fair use   </a:t>
            </a:r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 . . if the infringer was: </a:t>
            </a:r>
          </a:p>
          <a:p>
            <a:endParaRPr lang="en-US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2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	an employee or agent of a nonprofit educational institution, 	library, or archives acting within the scope of his or her 	employment who . . . infringed by reproducing the work in 	copies or phonorecords”</a:t>
            </a:r>
          </a:p>
        </p:txBody>
      </p:sp>
    </p:spTree>
    <p:extLst>
      <p:ext uri="{BB962C8B-B14F-4D97-AF65-F5344CB8AC3E}">
        <p14:creationId xmlns:p14="http://schemas.microsoft.com/office/powerpoint/2010/main" val="3419448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245</TotalTime>
  <Words>674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Devanagari</vt:lpstr>
      <vt:lpstr>Arial</vt:lpstr>
      <vt:lpstr>Avenir Next LT Pro</vt:lpstr>
      <vt:lpstr>Avenir Next LT Pro Light</vt:lpstr>
      <vt:lpstr>Calibri</vt:lpstr>
      <vt:lpstr>Garamond</vt:lpstr>
      <vt:lpstr>Palatino Linotype</vt:lpstr>
      <vt:lpstr>Tw Cen MT</vt:lpstr>
      <vt:lpstr>Tw Cen MT Condensed</vt:lpstr>
      <vt:lpstr>Wingdings 3</vt:lpstr>
      <vt:lpstr>Integral</vt:lpstr>
      <vt:lpstr>SavonVTI</vt:lpstr>
      <vt:lpstr>Fair Use &amp; Asking for Permission</vt:lpstr>
      <vt:lpstr>Agenda</vt:lpstr>
      <vt:lpstr>Why fair use?</vt:lpstr>
      <vt:lpstr>You now have 2 options:</vt:lpstr>
      <vt:lpstr>Before you make this decision . . .</vt:lpstr>
      <vt:lpstr>Asking for permission </vt:lpstr>
      <vt:lpstr>Let’s assume…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Transformative Works</vt:lpstr>
      <vt:lpstr>Fair Use TOOLS</vt:lpstr>
      <vt:lpstr> Transformative Use Example </vt:lpstr>
      <vt:lpstr>Questions?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© for teaching online</dc:title>
  <dc:creator>Benson, Sara Rachel</dc:creator>
  <cp:lastModifiedBy>Leigh, Michele</cp:lastModifiedBy>
  <cp:revision>11</cp:revision>
  <dcterms:created xsi:type="dcterms:W3CDTF">2020-07-06T18:02:04Z</dcterms:created>
  <dcterms:modified xsi:type="dcterms:W3CDTF">2024-09-20T19:05:18Z</dcterms:modified>
</cp:coreProperties>
</file>